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4688800" cy="31089600"/>
  <p:notesSz cx="6858000" cy="9144000"/>
  <p:defaultTextStyle>
    <a:defPPr>
      <a:defRPr lang="en-US"/>
    </a:defPPr>
    <a:lvl1pPr marL="0" algn="l" defTabSz="3187324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1pPr>
    <a:lvl2pPr marL="1593662" algn="l" defTabSz="3187324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2pPr>
    <a:lvl3pPr marL="3187324" algn="l" defTabSz="3187324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3pPr>
    <a:lvl4pPr marL="4780986" algn="l" defTabSz="3187324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4pPr>
    <a:lvl5pPr marL="6374648" algn="l" defTabSz="3187324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5pPr>
    <a:lvl6pPr marL="7968310" algn="l" defTabSz="3187324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9561972" algn="l" defTabSz="3187324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1155634" algn="l" defTabSz="3187324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2749296" algn="l" defTabSz="3187324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92">
          <p15:clr>
            <a:srgbClr val="A4A3A4"/>
          </p15:clr>
        </p15:guide>
        <p15:guide id="2" pos="7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FC4"/>
    <a:srgbClr val="6E9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24" d="100"/>
          <a:sy n="24" d="100"/>
        </p:scale>
        <p:origin x="1230" y="42"/>
      </p:cViewPr>
      <p:guideLst>
        <p:guide orient="horz" pos="9792"/>
        <p:guide pos="77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0" y="9657933"/>
            <a:ext cx="20985480" cy="666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0" y="17617440"/>
            <a:ext cx="1728216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93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87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8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374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96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56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15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749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0" y="1245031"/>
            <a:ext cx="5554980" cy="26526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1245031"/>
            <a:ext cx="16253460" cy="26526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6" y="19977948"/>
            <a:ext cx="20985480" cy="6174740"/>
          </a:xfrm>
        </p:spPr>
        <p:txBody>
          <a:bodyPr anchor="t"/>
          <a:lstStyle>
            <a:lvl1pPr algn="l">
              <a:defRPr sz="1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6" y="13177103"/>
            <a:ext cx="20985480" cy="6800847"/>
          </a:xfrm>
        </p:spPr>
        <p:txBody>
          <a:bodyPr anchor="b"/>
          <a:lstStyle>
            <a:lvl1pPr marL="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1pPr>
            <a:lvl2pPr marL="159366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318732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3pPr>
            <a:lvl4pPr marL="4780986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4pPr>
            <a:lvl5pPr marL="6374648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5pPr>
            <a:lvl6pPr marL="796831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6pPr>
            <a:lvl7pPr marL="9561972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7pPr>
            <a:lvl8pPr marL="1115563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8pPr>
            <a:lvl9pPr marL="12749296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0" y="7254245"/>
            <a:ext cx="10904220" cy="20517698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0" y="7254245"/>
            <a:ext cx="10904220" cy="20517698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2" y="6959178"/>
            <a:ext cx="10908508" cy="2900254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593662" indent="0">
              <a:buNone/>
              <a:defRPr sz="7000" b="1"/>
            </a:lvl2pPr>
            <a:lvl3pPr marL="3187324" indent="0">
              <a:buNone/>
              <a:defRPr sz="6300" b="1"/>
            </a:lvl3pPr>
            <a:lvl4pPr marL="4780986" indent="0">
              <a:buNone/>
              <a:defRPr sz="5600" b="1"/>
            </a:lvl4pPr>
            <a:lvl5pPr marL="6374648" indent="0">
              <a:buNone/>
              <a:defRPr sz="5600" b="1"/>
            </a:lvl5pPr>
            <a:lvl6pPr marL="7968310" indent="0">
              <a:buNone/>
              <a:defRPr sz="5600" b="1"/>
            </a:lvl6pPr>
            <a:lvl7pPr marL="9561972" indent="0">
              <a:buNone/>
              <a:defRPr sz="5600" b="1"/>
            </a:lvl7pPr>
            <a:lvl8pPr marL="11155634" indent="0">
              <a:buNone/>
              <a:defRPr sz="5600" b="1"/>
            </a:lvl8pPr>
            <a:lvl9pPr marL="12749296" indent="0">
              <a:buNone/>
              <a:defRPr sz="5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2" y="9859432"/>
            <a:ext cx="10908508" cy="17912506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70" y="6959178"/>
            <a:ext cx="10912792" cy="2900254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593662" indent="0">
              <a:buNone/>
              <a:defRPr sz="7000" b="1"/>
            </a:lvl2pPr>
            <a:lvl3pPr marL="3187324" indent="0">
              <a:buNone/>
              <a:defRPr sz="6300" b="1"/>
            </a:lvl3pPr>
            <a:lvl4pPr marL="4780986" indent="0">
              <a:buNone/>
              <a:defRPr sz="5600" b="1"/>
            </a:lvl4pPr>
            <a:lvl5pPr marL="6374648" indent="0">
              <a:buNone/>
              <a:defRPr sz="5600" b="1"/>
            </a:lvl5pPr>
            <a:lvl6pPr marL="7968310" indent="0">
              <a:buNone/>
              <a:defRPr sz="5600" b="1"/>
            </a:lvl6pPr>
            <a:lvl7pPr marL="9561972" indent="0">
              <a:buNone/>
              <a:defRPr sz="5600" b="1"/>
            </a:lvl7pPr>
            <a:lvl8pPr marL="11155634" indent="0">
              <a:buNone/>
              <a:defRPr sz="5600" b="1"/>
            </a:lvl8pPr>
            <a:lvl9pPr marL="12749296" indent="0">
              <a:buNone/>
              <a:defRPr sz="5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70" y="9859432"/>
            <a:ext cx="10912792" cy="17912506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2" y="1237828"/>
            <a:ext cx="8122446" cy="5267960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5" y="1237830"/>
            <a:ext cx="13801727" cy="26534113"/>
          </a:xfrm>
        </p:spPr>
        <p:txBody>
          <a:bodyPr/>
          <a:lstStyle>
            <a:lvl1pPr>
              <a:defRPr sz="11200"/>
            </a:lvl1pPr>
            <a:lvl2pPr>
              <a:defRPr sz="9800"/>
            </a:lvl2pPr>
            <a:lvl3pPr>
              <a:defRPr sz="84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2" y="6505790"/>
            <a:ext cx="8122446" cy="21266153"/>
          </a:xfrm>
        </p:spPr>
        <p:txBody>
          <a:bodyPr/>
          <a:lstStyle>
            <a:lvl1pPr marL="0" indent="0">
              <a:buNone/>
              <a:defRPr sz="4900"/>
            </a:lvl1pPr>
            <a:lvl2pPr marL="1593662" indent="0">
              <a:buNone/>
              <a:defRPr sz="4200"/>
            </a:lvl2pPr>
            <a:lvl3pPr marL="3187324" indent="0">
              <a:buNone/>
              <a:defRPr sz="3500"/>
            </a:lvl3pPr>
            <a:lvl4pPr marL="4780986" indent="0">
              <a:buNone/>
              <a:defRPr sz="3100"/>
            </a:lvl4pPr>
            <a:lvl5pPr marL="6374648" indent="0">
              <a:buNone/>
              <a:defRPr sz="3100"/>
            </a:lvl5pPr>
            <a:lvl6pPr marL="7968310" indent="0">
              <a:buNone/>
              <a:defRPr sz="3100"/>
            </a:lvl6pPr>
            <a:lvl7pPr marL="9561972" indent="0">
              <a:buNone/>
              <a:defRPr sz="3100"/>
            </a:lvl7pPr>
            <a:lvl8pPr marL="11155634" indent="0">
              <a:buNone/>
              <a:defRPr sz="3100"/>
            </a:lvl8pPr>
            <a:lvl9pPr marL="12749296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8" y="21762722"/>
            <a:ext cx="14813280" cy="2569213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8" y="2777912"/>
            <a:ext cx="14813280" cy="18653760"/>
          </a:xfrm>
        </p:spPr>
        <p:txBody>
          <a:bodyPr/>
          <a:lstStyle>
            <a:lvl1pPr marL="0" indent="0">
              <a:buNone/>
              <a:defRPr sz="11200"/>
            </a:lvl1pPr>
            <a:lvl2pPr marL="1593662" indent="0">
              <a:buNone/>
              <a:defRPr sz="9800"/>
            </a:lvl2pPr>
            <a:lvl3pPr marL="3187324" indent="0">
              <a:buNone/>
              <a:defRPr sz="8400"/>
            </a:lvl3pPr>
            <a:lvl4pPr marL="4780986" indent="0">
              <a:buNone/>
              <a:defRPr sz="7000"/>
            </a:lvl4pPr>
            <a:lvl5pPr marL="6374648" indent="0">
              <a:buNone/>
              <a:defRPr sz="7000"/>
            </a:lvl5pPr>
            <a:lvl6pPr marL="7968310" indent="0">
              <a:buNone/>
              <a:defRPr sz="7000"/>
            </a:lvl6pPr>
            <a:lvl7pPr marL="9561972" indent="0">
              <a:buNone/>
              <a:defRPr sz="7000"/>
            </a:lvl7pPr>
            <a:lvl8pPr marL="11155634" indent="0">
              <a:buNone/>
              <a:defRPr sz="7000"/>
            </a:lvl8pPr>
            <a:lvl9pPr marL="12749296" indent="0">
              <a:buNone/>
              <a:defRPr sz="7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8" y="24331935"/>
            <a:ext cx="14813280" cy="3648707"/>
          </a:xfrm>
        </p:spPr>
        <p:txBody>
          <a:bodyPr/>
          <a:lstStyle>
            <a:lvl1pPr marL="0" indent="0">
              <a:buNone/>
              <a:defRPr sz="4900"/>
            </a:lvl1pPr>
            <a:lvl2pPr marL="1593662" indent="0">
              <a:buNone/>
              <a:defRPr sz="4200"/>
            </a:lvl2pPr>
            <a:lvl3pPr marL="3187324" indent="0">
              <a:buNone/>
              <a:defRPr sz="3500"/>
            </a:lvl3pPr>
            <a:lvl4pPr marL="4780986" indent="0">
              <a:buNone/>
              <a:defRPr sz="3100"/>
            </a:lvl4pPr>
            <a:lvl5pPr marL="6374648" indent="0">
              <a:buNone/>
              <a:defRPr sz="3100"/>
            </a:lvl5pPr>
            <a:lvl6pPr marL="7968310" indent="0">
              <a:buNone/>
              <a:defRPr sz="3100"/>
            </a:lvl6pPr>
            <a:lvl7pPr marL="9561972" indent="0">
              <a:buNone/>
              <a:defRPr sz="3100"/>
            </a:lvl7pPr>
            <a:lvl8pPr marL="11155634" indent="0">
              <a:buNone/>
              <a:defRPr sz="3100"/>
            </a:lvl8pPr>
            <a:lvl9pPr marL="12749296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0" y="1245026"/>
            <a:ext cx="22219920" cy="5181600"/>
          </a:xfrm>
          <a:prstGeom prst="rect">
            <a:avLst/>
          </a:prstGeom>
        </p:spPr>
        <p:txBody>
          <a:bodyPr vert="horz" lIns="318732" tIns="159366" rIns="318732" bIns="1593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7254245"/>
            <a:ext cx="22219920" cy="20517698"/>
          </a:xfrm>
          <a:prstGeom prst="rect">
            <a:avLst/>
          </a:prstGeom>
        </p:spPr>
        <p:txBody>
          <a:bodyPr vert="horz" lIns="318732" tIns="159366" rIns="318732" bIns="1593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" y="28815457"/>
            <a:ext cx="5760720" cy="1655232"/>
          </a:xfrm>
          <a:prstGeom prst="rect">
            <a:avLst/>
          </a:prstGeom>
        </p:spPr>
        <p:txBody>
          <a:bodyPr vert="horz" lIns="318732" tIns="159366" rIns="318732" bIns="159366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7299-A7F3-4651-B482-550FBE50FEF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5340" y="28815457"/>
            <a:ext cx="7818120" cy="1655232"/>
          </a:xfrm>
          <a:prstGeom prst="rect">
            <a:avLst/>
          </a:prstGeom>
        </p:spPr>
        <p:txBody>
          <a:bodyPr vert="horz" lIns="318732" tIns="159366" rIns="318732" bIns="159366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93640" y="28815457"/>
            <a:ext cx="5760720" cy="1655232"/>
          </a:xfrm>
          <a:prstGeom prst="rect">
            <a:avLst/>
          </a:prstGeom>
        </p:spPr>
        <p:txBody>
          <a:bodyPr vert="horz" lIns="318732" tIns="159366" rIns="318732" bIns="159366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7048-24AC-45C1-BF34-C8717070D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87324" rtl="0" eaLnBrk="1" latinLnBrk="0" hangingPunct="1">
        <a:spcBef>
          <a:spcPct val="0"/>
        </a:spcBef>
        <a:buNone/>
        <a:defRPr sz="1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95247" indent="-1195247" algn="l" defTabSz="3187324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589701" indent="-996039" algn="l" defTabSz="3187324" rtl="0" eaLnBrk="1" latinLnBrk="0" hangingPunct="1">
        <a:spcBef>
          <a:spcPct val="20000"/>
        </a:spcBef>
        <a:buFont typeface="Arial" pitchFamily="34" charset="0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3984155" indent="-796831" algn="l" defTabSz="3187324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5577817" indent="-796831" algn="l" defTabSz="3187324" rtl="0" eaLnBrk="1" latinLnBrk="0" hangingPunct="1">
        <a:spcBef>
          <a:spcPct val="20000"/>
        </a:spcBef>
        <a:buFont typeface="Arial" pitchFamily="34" charset="0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71479" indent="-796831" algn="l" defTabSz="3187324" rtl="0" eaLnBrk="1" latinLnBrk="0" hangingPunct="1">
        <a:spcBef>
          <a:spcPct val="20000"/>
        </a:spcBef>
        <a:buFont typeface="Arial" pitchFamily="34" charset="0"/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765141" indent="-796831" algn="l" defTabSz="3187324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803" indent="-796831" algn="l" defTabSz="3187324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1952465" indent="-796831" algn="l" defTabSz="3187324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127" indent="-796831" algn="l" defTabSz="3187324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87324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593662" algn="l" defTabSz="3187324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187324" algn="l" defTabSz="3187324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780986" algn="l" defTabSz="3187324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374648" algn="l" defTabSz="3187324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68310" algn="l" defTabSz="3187324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561972" algn="l" defTabSz="3187324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155634" algn="l" defTabSz="3187324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749296" algn="l" defTabSz="3187324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g2od9hdb\Desktop\Picture4.png"/>
          <p:cNvPicPr>
            <a:picLocks noChangeAspect="1" noChangeArrowheads="1"/>
          </p:cNvPicPr>
          <p:nvPr/>
        </p:nvPicPr>
        <p:blipFill>
          <a:blip r:embed="rId2" cstate="print"/>
          <a:srcRect b="46915"/>
          <a:stretch>
            <a:fillRect/>
          </a:stretch>
        </p:blipFill>
        <p:spPr bwMode="auto">
          <a:xfrm>
            <a:off x="0" y="0"/>
            <a:ext cx="24688800" cy="9829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27279600"/>
            <a:ext cx="24688800" cy="3810000"/>
          </a:xfrm>
          <a:prstGeom prst="rect">
            <a:avLst/>
          </a:prstGeom>
          <a:solidFill>
            <a:srgbClr val="648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575000"/>
            <a:ext cx="23393400" cy="22681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54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0" y="27508200"/>
            <a:ext cx="2468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www.everykidinapark.com</a:t>
            </a:r>
            <a:endParaRPr lang="en-US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133600"/>
            <a:ext cx="1760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Calling all 4</a:t>
            </a:r>
            <a:r>
              <a:rPr lang="en-US" sz="9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Graders!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C:\Users\g2od9hdb\Documents\1Burke\1- Partnerships\AGO\Every Kid in a Park\EKIP pics\sent\G520060-29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335000"/>
            <a:ext cx="5334000" cy="3937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Users\g2od9hdb\Documents\1Burke\1- Partnerships\AGO\Every Kid in a Park\EKIP pics\sent\B311370-2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067800"/>
            <a:ext cx="5257800" cy="3810000"/>
          </a:xfrm>
          <a:prstGeom prst="round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914400" y="4419600"/>
            <a:ext cx="1562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Beginning September 1, 2015, if you are a US 4</a:t>
            </a:r>
            <a:r>
              <a:rPr lang="en-US" sz="48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grader (including home-schooled and free-choice learners 10 years of age) you can download your own voucher to gain unlimited, FREE access to any federal lands or waters for a year!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7678400"/>
            <a:ext cx="5334000" cy="3733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34200" y="9325749"/>
            <a:ext cx="16840200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0" dirty="0" smtClean="0">
                <a:latin typeface="Arial" pitchFamily="34" charset="0"/>
                <a:cs typeface="Arial" pitchFamily="34" charset="0"/>
              </a:rPr>
              <a:t>A world of learning, discovery, and fun awaits every kid!</a:t>
            </a:r>
          </a:p>
          <a:p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baseline="0" dirty="0" smtClean="0">
                <a:latin typeface="Arial" pitchFamily="34" charset="0"/>
                <a:cs typeface="Arial" pitchFamily="34" charset="0"/>
              </a:rPr>
              <a:t>You can find America’s federal lands and waters almost everywhere!  From Puerto Rico to Maine, and Virginia to the Pacific Islands,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some of America’s most spectacular destinations await your discovery.</a:t>
            </a:r>
          </a:p>
          <a:p>
            <a:endParaRPr lang="en-US" sz="4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Learn about your heritage and connect with nature while you explore more than 400 Corps lakes and millions of acres of other federal lands and waters.</a:t>
            </a:r>
          </a:p>
          <a:p>
            <a:endParaRPr lang="en-US" sz="4400" b="1" baseline="0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Listen to howling wolves, check out prehistoric dinosaur tracks, paddle a river, walk in the footsteps of Lewis                            and Clark, or look up into a dark night                                                              sky and reach for the stars!</a:t>
            </a:r>
            <a:endParaRPr lang="en-US" sz="4400" b="1" baseline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2" name="Picture 8" descr="C:\Users\g2od9hdb\Documents\1Burke\1- Partnerships\AGO\Every Kid in a Park\Artwork-logos\EKIP_LOGO_COLOR_RGB_URL_L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46"/>
          <a:stretch>
            <a:fillRect/>
          </a:stretch>
        </p:blipFill>
        <p:spPr bwMode="auto">
          <a:xfrm>
            <a:off x="16971264" y="1758950"/>
            <a:ext cx="6650736" cy="6927850"/>
          </a:xfrm>
          <a:prstGeom prst="rect">
            <a:avLst/>
          </a:prstGeom>
          <a:noFill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0" y="18232111"/>
            <a:ext cx="9448800" cy="77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C:\Users\g2od9hdb\Documents\1Burke\1- Partnerships\AGO\Every Kid in a Park\Artwork-logos\20150902_150131.jpg"/>
          <p:cNvPicPr>
            <a:picLocks noChangeAspect="1" noChangeArrowheads="1"/>
          </p:cNvPicPr>
          <p:nvPr/>
        </p:nvPicPr>
        <p:blipFill>
          <a:blip r:embed="rId9" cstate="print"/>
          <a:srcRect l="6934" t="30406" r="8937" b="16331"/>
          <a:stretch>
            <a:fillRect/>
          </a:stretch>
        </p:blipFill>
        <p:spPr bwMode="auto">
          <a:xfrm rot="21421163">
            <a:off x="17203609" y="24255100"/>
            <a:ext cx="6828872" cy="2431935"/>
          </a:xfrm>
          <a:prstGeom prst="rect">
            <a:avLst/>
          </a:prstGeom>
          <a:noFill/>
          <a:scene3d>
            <a:camera prst="orthographicFront">
              <a:rot lat="0" lon="600000" rev="21480000"/>
            </a:camera>
            <a:lightRig rig="threePt" dir="t"/>
          </a:scene3d>
        </p:spPr>
      </p:pic>
      <p:sp>
        <p:nvSpPr>
          <p:cNvPr id="16" name="TextBox 15"/>
          <p:cNvSpPr txBox="1"/>
          <p:nvPr/>
        </p:nvSpPr>
        <p:spPr>
          <a:xfrm>
            <a:off x="762000" y="22021800"/>
            <a:ext cx="1143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ooper Black" pitchFamily="18" charset="0"/>
                <a:cs typeface="Aharoni" pitchFamily="2" charset="-79"/>
              </a:rPr>
              <a:t>Free Access to Federal Lands and Waters for                  4</a:t>
            </a:r>
            <a:r>
              <a:rPr lang="en-US" sz="7200" baseline="30000" dirty="0" smtClean="0">
                <a:latin typeface="Cooper Black" pitchFamily="18" charset="0"/>
                <a:cs typeface="Aharoni" pitchFamily="2" charset="-79"/>
              </a:rPr>
              <a:t>th</a:t>
            </a:r>
            <a:r>
              <a:rPr lang="en-US" sz="7200" dirty="0" smtClean="0">
                <a:latin typeface="Cooper Black" pitchFamily="18" charset="0"/>
                <a:cs typeface="Aharoni" pitchFamily="2" charset="-79"/>
              </a:rPr>
              <a:t> Graders and Their Guests</a:t>
            </a:r>
            <a:endParaRPr lang="en-US" sz="7200" dirty="0">
              <a:latin typeface="Cooper Black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177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Cooper Black</vt:lpstr>
      <vt:lpstr>Office Theme</vt:lpstr>
      <vt:lpstr>PowerPoint Presentation</vt:lpstr>
    </vt:vector>
  </TitlesOfParts>
  <Company>USACE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 Burke</dc:creator>
  <cp:lastModifiedBy>b3pmprmb</cp:lastModifiedBy>
  <cp:revision>12</cp:revision>
  <dcterms:created xsi:type="dcterms:W3CDTF">2015-09-02T20:58:58Z</dcterms:created>
  <dcterms:modified xsi:type="dcterms:W3CDTF">2016-04-28T13:51:29Z</dcterms:modified>
</cp:coreProperties>
</file>